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ard.google.com/chat" TargetMode="External"/><Relationship Id="rId5" Type="http://schemas.openxmlformats.org/officeDocument/2006/relationships/hyperlink" Target="https://openai.com/chatgpt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hyperlink" Target="https://arxiv.org/abs/2005.11401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6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89585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</a:p>
          <a:p>
            <a:pPr marL="0" indent="0">
              <a:buNone/>
            </a:pPr>
            <a:r>
              <a:rPr lang="en-GB" sz="2600" dirty="0"/>
              <a:t>analytical ”System 2” can be (partly) employed by retrieval augmentation (</a:t>
            </a:r>
            <a:r>
              <a:rPr lang="en-GB" sz="2600" dirty="0">
                <a:hlinkClick r:id="rId4"/>
              </a:rPr>
              <a:t>RAG</a:t>
            </a:r>
            <a:r>
              <a:rPr lang="en-GB" sz="2600" dirty="0"/>
              <a:t>), tool usage, or implicit code execution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16094</TotalTime>
  <Words>2236</Words>
  <Application>Microsoft Office PowerPoint</Application>
  <PresentationFormat>Widescreen</PresentationFormat>
  <Paragraphs>336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342</cp:revision>
  <dcterms:created xsi:type="dcterms:W3CDTF">2022-07-19T11:32:37Z</dcterms:created>
  <dcterms:modified xsi:type="dcterms:W3CDTF">2023-09-23T19:46:03Z</dcterms:modified>
</cp:coreProperties>
</file>

<file path=docProps/thumbnail.jpeg>
</file>